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9"/>
  </p:notesMasterIdLst>
  <p:sldIdLst>
    <p:sldId id="256" r:id="rId2"/>
    <p:sldId id="269" r:id="rId3"/>
    <p:sldId id="270" r:id="rId4"/>
    <p:sldId id="259" r:id="rId5"/>
    <p:sldId id="257" r:id="rId6"/>
    <p:sldId id="264" r:id="rId7"/>
    <p:sldId id="263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6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730C4-280F-44C2-B9AC-E19591D4D8E9}" type="datetimeFigureOut">
              <a:rPr lang="de-AT" smtClean="0"/>
              <a:t>04.12.2017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62299-29DA-41D5-9739-6BADD2F661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7360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62299-29DA-41D5-9739-6BADD2F661D7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0750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62299-29DA-41D5-9739-6BADD2F661D7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4470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0049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8281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0701"/>
            <a:ext cx="8596668" cy="4500661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44182"/>
            <a:ext cx="1950724" cy="81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14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4590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2" y="6044182"/>
            <a:ext cx="1950724" cy="81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80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01460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159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41569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779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7826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5194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4413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0347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2688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3865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86591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0003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03.10.2017</a:t>
            </a:r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0CD72AF-A538-434F-B656-AE5569C66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15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HVF5cFDOE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finanz.vienna.hurricanes@gmail.com" TargetMode="External"/><Relationship Id="rId7" Type="http://schemas.openxmlformats.org/officeDocument/2006/relationships/hyperlink" Target="http://www.vienna-hurricanes.com/" TargetMode="External"/><Relationship Id="rId2" Type="http://schemas.openxmlformats.org/officeDocument/2006/relationships/hyperlink" Target="mailto:praesident.vienna.hurricanes@gmail.com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schrift.vienna.hurricanes@gmail.com" TargetMode="External"/><Relationship Id="rId5" Type="http://schemas.openxmlformats.org/officeDocument/2006/relationships/hyperlink" Target="mailto:vize.vienna.hurricanes@gmail.com" TargetMode="External"/><Relationship Id="rId4" Type="http://schemas.openxmlformats.org/officeDocument/2006/relationships/hyperlink" Target="mailto:sportwart.vienna.hurricanes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736427" y="4852499"/>
            <a:ext cx="7766936" cy="1096899"/>
          </a:xfrm>
        </p:spPr>
        <p:txBody>
          <a:bodyPr/>
          <a:lstStyle/>
          <a:p>
            <a:r>
              <a:rPr lang="de-AT" b="1" dirty="0" smtClean="0"/>
              <a:t>Vienna Hurricanes </a:t>
            </a:r>
            <a:r>
              <a:rPr lang="de-AT" dirty="0" smtClean="0"/>
              <a:t>DiscGolf Union</a:t>
            </a:r>
            <a:br>
              <a:rPr lang="de-AT" dirty="0" smtClean="0"/>
            </a:br>
            <a:r>
              <a:rPr lang="de-AT" dirty="0" smtClean="0"/>
              <a:t>ZVR: 1460966300</a:t>
            </a:r>
            <a:endParaRPr lang="de-AT" dirty="0"/>
          </a:p>
        </p:txBody>
      </p:sp>
      <p:sp>
        <p:nvSpPr>
          <p:cNvPr id="6" name="Textfeld 5"/>
          <p:cNvSpPr txBox="1"/>
          <p:nvPr/>
        </p:nvSpPr>
        <p:spPr>
          <a:xfrm rot="10800000" flipH="1" flipV="1">
            <a:off x="1277707" y="431250"/>
            <a:ext cx="82256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n w="0">
                  <a:noFill/>
                </a:ln>
                <a:solidFill>
                  <a:schemeClr val="bg1">
                    <a:lumMod val="65000"/>
                  </a:schemeClr>
                </a:solidFill>
              </a:rPr>
              <a:t>M. </a:t>
            </a:r>
            <a:r>
              <a:rPr lang="de-AT" dirty="0" smtClean="0">
                <a:ln w="0">
                  <a:noFill/>
                </a:ln>
                <a:solidFill>
                  <a:schemeClr val="bg1">
                    <a:lumMod val="65000"/>
                  </a:schemeClr>
                </a:solidFill>
              </a:rPr>
              <a:t>Polsterer					</a:t>
            </a:r>
            <a:r>
              <a:rPr lang="de-AT" smtClean="0">
                <a:ln w="0">
                  <a:noFill/>
                </a:ln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AT" smtClean="0">
                <a:ln w="0">
                  <a:noFill/>
                </a:ln>
                <a:solidFill>
                  <a:schemeClr val="bg1">
                    <a:lumMod val="65000"/>
                  </a:schemeClr>
                </a:solidFill>
              </a:rPr>
              <a:t>Dezember </a:t>
            </a:r>
            <a:r>
              <a:rPr lang="de-AT" dirty="0" smtClean="0">
                <a:ln w="0">
                  <a:noFill/>
                </a:ln>
                <a:solidFill>
                  <a:schemeClr val="bg1">
                    <a:lumMod val="65000"/>
                  </a:schemeClr>
                </a:solidFill>
              </a:rPr>
              <a:t>2017</a:t>
            </a:r>
          </a:p>
          <a:p>
            <a:r>
              <a:rPr lang="de-AT" dirty="0" smtClean="0">
                <a:ln w="0">
                  <a:noFill/>
                </a:ln>
                <a:solidFill>
                  <a:schemeClr val="bg1">
                    <a:lumMod val="65000"/>
                  </a:schemeClr>
                </a:solidFill>
              </a:rPr>
              <a:t>R. Fasching</a:t>
            </a:r>
          </a:p>
          <a:p>
            <a:r>
              <a:rPr lang="de-AT" dirty="0" smtClean="0">
                <a:ln w="0">
                  <a:noFill/>
                </a:ln>
                <a:solidFill>
                  <a:schemeClr val="bg1">
                    <a:lumMod val="65000"/>
                  </a:schemeClr>
                </a:solidFill>
              </a:rPr>
              <a:t>M. Waidhofer</a:t>
            </a:r>
          </a:p>
          <a:p>
            <a:r>
              <a:rPr lang="de-AT" dirty="0" smtClean="0">
                <a:ln w="0">
                  <a:noFill/>
                </a:ln>
                <a:solidFill>
                  <a:schemeClr val="bg1">
                    <a:lumMod val="65000"/>
                  </a:schemeClr>
                </a:solidFill>
              </a:rPr>
              <a:t>S. Rus</a:t>
            </a:r>
          </a:p>
          <a:p>
            <a:r>
              <a:rPr lang="de-AT" dirty="0" smtClean="0">
                <a:ln w="0">
                  <a:noFill/>
                </a:ln>
                <a:solidFill>
                  <a:schemeClr val="bg1">
                    <a:lumMod val="65000"/>
                  </a:schemeClr>
                </a:solidFill>
              </a:rPr>
              <a:t>A. </a:t>
            </a:r>
            <a:r>
              <a:rPr lang="de-AT" dirty="0" err="1" smtClean="0">
                <a:ln w="0">
                  <a:noFill/>
                </a:ln>
                <a:solidFill>
                  <a:schemeClr val="bg1">
                    <a:lumMod val="65000"/>
                  </a:schemeClr>
                </a:solidFill>
              </a:rPr>
              <a:t>Fadinger</a:t>
            </a:r>
            <a:endParaRPr lang="de-AT" dirty="0">
              <a:ln w="0">
                <a:noFill/>
              </a:ln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427" y="2145335"/>
            <a:ext cx="7803716" cy="325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9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6" name="AHVF5cFDOEU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3976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Das ist </a:t>
            </a:r>
            <a:r>
              <a:rPr lang="de-AT" b="1" dirty="0" smtClean="0"/>
              <a:t>Disc Golf</a:t>
            </a:r>
            <a:endParaRPr lang="de-AT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7334" y="1537881"/>
            <a:ext cx="8596668" cy="4476086"/>
          </a:xfrm>
        </p:spPr>
        <p:txBody>
          <a:bodyPr/>
          <a:lstStyle/>
          <a:p>
            <a:r>
              <a:rPr lang="de-AT" dirty="0" smtClean="0"/>
              <a:t>Disc Golf ist ein Natursport</a:t>
            </a:r>
          </a:p>
          <a:p>
            <a:r>
              <a:rPr lang="de-AT" dirty="0" smtClean="0"/>
              <a:t>Gespielt wird nach dem Prinzip von Golf</a:t>
            </a:r>
          </a:p>
          <a:p>
            <a:pPr lvl="1"/>
            <a:r>
              <a:rPr lang="de-AT" dirty="0" smtClean="0"/>
              <a:t>Abgeworfen wird von einem festgelegten Punkt (Tee)</a:t>
            </a:r>
          </a:p>
          <a:p>
            <a:pPr lvl="1"/>
            <a:r>
              <a:rPr lang="de-AT" dirty="0" smtClean="0"/>
              <a:t>Ziel ist ein spezieller Fangkorb (Target)</a:t>
            </a:r>
          </a:p>
          <a:p>
            <a:pPr lvl="1"/>
            <a:r>
              <a:rPr lang="de-AT" dirty="0" smtClean="0"/>
              <a:t>Die Anzahl der benötigten Würfe sind das Ergebnis der gespielten Bahn</a:t>
            </a:r>
          </a:p>
          <a:p>
            <a:r>
              <a:rPr lang="de-AT" dirty="0" smtClean="0"/>
              <a:t>Spielgerät ist eine spezielle Wurfscheibe ähnlich der Frisbee</a:t>
            </a:r>
          </a:p>
          <a:p>
            <a:pPr lvl="1"/>
            <a:r>
              <a:rPr lang="de-AT" dirty="0" smtClean="0"/>
              <a:t>Driver</a:t>
            </a:r>
          </a:p>
          <a:p>
            <a:pPr lvl="1"/>
            <a:r>
              <a:rPr lang="de-AT" dirty="0" err="1" smtClean="0"/>
              <a:t>Midrange</a:t>
            </a:r>
            <a:endParaRPr lang="de-AT" dirty="0" smtClean="0"/>
          </a:p>
          <a:p>
            <a:pPr lvl="1"/>
            <a:r>
              <a:rPr lang="de-AT" dirty="0" err="1" smtClean="0"/>
              <a:t>Putter</a:t>
            </a:r>
            <a:endParaRPr lang="de-AT" dirty="0" smtClean="0"/>
          </a:p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733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Derzeitiger Stand in Österreich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7334" y="1537881"/>
            <a:ext cx="8596668" cy="4476087"/>
          </a:xfrm>
        </p:spPr>
        <p:txBody>
          <a:bodyPr/>
          <a:lstStyle/>
          <a:p>
            <a:r>
              <a:rPr lang="de-AT" dirty="0" smtClean="0"/>
              <a:t>20 Parcours in Österreich verteilt und wachsend</a:t>
            </a:r>
          </a:p>
          <a:p>
            <a:pPr lvl="1"/>
            <a:r>
              <a:rPr lang="de-AT" dirty="0" smtClean="0"/>
              <a:t>2017: 3 neue Parcours</a:t>
            </a:r>
          </a:p>
          <a:p>
            <a:pPr lvl="1"/>
            <a:r>
              <a:rPr lang="de-AT" dirty="0" smtClean="0"/>
              <a:t>2018-2020: &gt;4 neue Kurse geplant </a:t>
            </a:r>
          </a:p>
          <a:p>
            <a:r>
              <a:rPr lang="de-AT" dirty="0" smtClean="0"/>
              <a:t>Pro Parcours gibt es 1-2 Vereine</a:t>
            </a:r>
          </a:p>
          <a:p>
            <a:r>
              <a:rPr lang="de-AT" dirty="0" smtClean="0"/>
              <a:t>Organisiert in ÖDGV als Teil vom ÖFSV</a:t>
            </a:r>
          </a:p>
          <a:p>
            <a:r>
              <a:rPr lang="de-AT" dirty="0" smtClean="0"/>
              <a:t>Mehrere nationale und internationale Turniere</a:t>
            </a:r>
          </a:p>
          <a:p>
            <a:pPr lvl="1"/>
            <a:r>
              <a:rPr lang="de-AT" dirty="0" err="1" smtClean="0"/>
              <a:t>Austro</a:t>
            </a:r>
            <a:r>
              <a:rPr lang="de-AT" dirty="0" smtClean="0"/>
              <a:t>-</a:t>
            </a:r>
            <a:r>
              <a:rPr lang="de-AT" dirty="0" err="1" smtClean="0"/>
              <a:t>Hungaro</a:t>
            </a:r>
            <a:r>
              <a:rPr lang="de-AT" dirty="0" smtClean="0"/>
              <a:t>-Tour mit 12 Turnieren (leider keines in Wien)</a:t>
            </a:r>
          </a:p>
          <a:p>
            <a:pPr lvl="1"/>
            <a:r>
              <a:rPr lang="de-AT" dirty="0" smtClean="0"/>
              <a:t>Euro-Pro-Tour Station in St. Thomas am Blasenstein (KUMM)</a:t>
            </a:r>
          </a:p>
          <a:p>
            <a:r>
              <a:rPr lang="de-AT" dirty="0" smtClean="0"/>
              <a:t>Schulsportaktion</a:t>
            </a:r>
          </a:p>
          <a:p>
            <a:pPr lvl="1"/>
            <a:r>
              <a:rPr lang="de-AT" dirty="0" smtClean="0"/>
              <a:t>In Kooperation mit dem ÖDGV</a:t>
            </a:r>
          </a:p>
          <a:p>
            <a:endParaRPr lang="de-AT" dirty="0" smtClean="0"/>
          </a:p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2339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Die </a:t>
            </a:r>
            <a:r>
              <a:rPr lang="de-AT" b="1" dirty="0" smtClean="0"/>
              <a:t>Vienna Hurricanes</a:t>
            </a:r>
            <a:r>
              <a:rPr lang="de-AT" dirty="0" smtClean="0"/>
              <a:t> stellen sich vor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7334" y="1537881"/>
            <a:ext cx="8596668" cy="4438030"/>
          </a:xfrm>
        </p:spPr>
        <p:txBody>
          <a:bodyPr/>
          <a:lstStyle/>
          <a:p>
            <a:r>
              <a:rPr lang="de-AT" dirty="0" smtClean="0"/>
              <a:t>Gegründet September 2017</a:t>
            </a:r>
          </a:p>
          <a:p>
            <a:pPr lvl="1"/>
            <a:r>
              <a:rPr lang="de-AT" dirty="0" smtClean="0"/>
              <a:t>Als Wiener Disc Golf Verein</a:t>
            </a:r>
          </a:p>
          <a:p>
            <a:pPr lvl="1"/>
            <a:r>
              <a:rPr lang="de-AT" dirty="0" smtClean="0"/>
              <a:t>Innerhalb der Sportunion</a:t>
            </a:r>
          </a:p>
          <a:p>
            <a:r>
              <a:rPr lang="de-AT" dirty="0" smtClean="0"/>
              <a:t>Heimstätte</a:t>
            </a:r>
          </a:p>
          <a:p>
            <a:pPr lvl="1"/>
            <a:r>
              <a:rPr lang="de-AT" dirty="0" smtClean="0"/>
              <a:t>Wiener Prater Disc Golf Parcours</a:t>
            </a:r>
          </a:p>
          <a:p>
            <a:r>
              <a:rPr lang="de-AT" dirty="0" smtClean="0"/>
              <a:t>Mitglieder</a:t>
            </a:r>
          </a:p>
          <a:p>
            <a:pPr lvl="1"/>
            <a:r>
              <a:rPr lang="de-AT" dirty="0" smtClean="0"/>
              <a:t>Derzeit über 15 Mitglieder</a:t>
            </a:r>
          </a:p>
          <a:p>
            <a:pPr lvl="2"/>
            <a:r>
              <a:rPr lang="de-AT" dirty="0" smtClean="0"/>
              <a:t>1 </a:t>
            </a:r>
            <a:r>
              <a:rPr lang="de-AT" dirty="0" err="1" smtClean="0"/>
              <a:t>TopTen</a:t>
            </a:r>
            <a:r>
              <a:rPr lang="de-AT" dirty="0" smtClean="0"/>
              <a:t>-Spieler der Männer</a:t>
            </a:r>
          </a:p>
          <a:p>
            <a:pPr lvl="2"/>
            <a:r>
              <a:rPr lang="de-AT" dirty="0" smtClean="0"/>
              <a:t>1 Top5-Jugendspieler</a:t>
            </a:r>
          </a:p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0694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Zukunft der </a:t>
            </a:r>
            <a:r>
              <a:rPr lang="de-AT" b="1" dirty="0" smtClean="0"/>
              <a:t>Vienna Hurricanes</a:t>
            </a:r>
            <a:endParaRPr lang="de-AT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7334" y="1535061"/>
            <a:ext cx="8596668" cy="4476087"/>
          </a:xfrm>
        </p:spPr>
        <p:txBody>
          <a:bodyPr/>
          <a:lstStyle/>
          <a:p>
            <a:r>
              <a:rPr lang="de-AT" dirty="0" smtClean="0"/>
              <a:t>Vergrößerung des Vereins und der Disc Golfszene</a:t>
            </a:r>
          </a:p>
          <a:p>
            <a:pPr lvl="1"/>
            <a:r>
              <a:rPr lang="de-AT" dirty="0" smtClean="0"/>
              <a:t>Seminare </a:t>
            </a:r>
            <a:r>
              <a:rPr lang="de-AT" dirty="0" smtClean="0"/>
              <a:t>und Workshops</a:t>
            </a:r>
          </a:p>
          <a:p>
            <a:r>
              <a:rPr lang="de-AT" dirty="0" smtClean="0"/>
              <a:t>Aufbau von Jugendspielern</a:t>
            </a:r>
          </a:p>
          <a:p>
            <a:pPr lvl="1"/>
            <a:r>
              <a:rPr lang="de-AT" dirty="0" smtClean="0"/>
              <a:t>Regelmäßiges Training</a:t>
            </a:r>
          </a:p>
          <a:p>
            <a:pPr lvl="1"/>
            <a:r>
              <a:rPr lang="de-AT" dirty="0" smtClean="0"/>
              <a:t>Disc </a:t>
            </a:r>
            <a:r>
              <a:rPr lang="de-AT" dirty="0" smtClean="0"/>
              <a:t>Golf an Schulen</a:t>
            </a:r>
          </a:p>
          <a:p>
            <a:r>
              <a:rPr lang="de-AT" dirty="0"/>
              <a:t>Errichtung mehrerer neuer Parcours in und um Wien</a:t>
            </a:r>
          </a:p>
          <a:p>
            <a:r>
              <a:rPr lang="de-AT" dirty="0" smtClean="0"/>
              <a:t>Veranstaltung von Turnieren</a:t>
            </a:r>
          </a:p>
          <a:p>
            <a:pPr lvl="1"/>
            <a:r>
              <a:rPr lang="de-AT" dirty="0" smtClean="0"/>
              <a:t>Wiener Landesmeisterschaft Einzel und Double</a:t>
            </a:r>
          </a:p>
          <a:p>
            <a:pPr lvl="1"/>
            <a:r>
              <a:rPr lang="de-AT" dirty="0" smtClean="0"/>
              <a:t>Fun-Turniere und </a:t>
            </a:r>
            <a:r>
              <a:rPr lang="de-AT" dirty="0" err="1" smtClean="0"/>
              <a:t>Supporter</a:t>
            </a:r>
            <a:r>
              <a:rPr lang="de-AT" dirty="0" smtClean="0"/>
              <a:t>-Cup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352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Kontakt Vorstand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77334" y="1559338"/>
            <a:ext cx="4721384" cy="44820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1600" b="1" dirty="0" smtClean="0"/>
              <a:t>Ing. Matthias Polsterer</a:t>
            </a:r>
            <a:r>
              <a:rPr lang="de-AT" sz="1600" dirty="0" smtClean="0"/>
              <a:t/>
            </a:r>
            <a:br>
              <a:rPr lang="de-AT" sz="1600" dirty="0" smtClean="0"/>
            </a:br>
            <a:r>
              <a:rPr lang="de-AT" sz="1600" dirty="0" smtClean="0"/>
              <a:t>Präsident </a:t>
            </a:r>
            <a:r>
              <a:rPr lang="de-AT" sz="1600" dirty="0"/>
              <a:t/>
            </a:r>
            <a:br>
              <a:rPr lang="de-AT" sz="1600" dirty="0"/>
            </a:br>
            <a:r>
              <a:rPr lang="de-AT" sz="1600" dirty="0" smtClean="0"/>
              <a:t>Mitglied der Breitensportgruppe des ÖDGV</a:t>
            </a:r>
            <a:br>
              <a:rPr lang="de-AT" sz="1600" dirty="0" smtClean="0"/>
            </a:br>
            <a:r>
              <a:rPr lang="de-AT" sz="1600" dirty="0" smtClean="0">
                <a:hlinkClick r:id="rId2"/>
              </a:rPr>
              <a:t>praesident.vienna.hurricanes@gmail.com</a:t>
            </a:r>
            <a:r>
              <a:rPr lang="de-AT" sz="1600" dirty="0"/>
              <a:t/>
            </a:r>
            <a:br>
              <a:rPr lang="de-AT" sz="1600" dirty="0"/>
            </a:br>
            <a:endParaRPr lang="de-AT" sz="1600" dirty="0" smtClean="0"/>
          </a:p>
          <a:p>
            <a:pPr marL="0" indent="0">
              <a:buNone/>
            </a:pPr>
            <a:r>
              <a:rPr lang="de-AT" sz="1600" b="1" dirty="0" smtClean="0"/>
              <a:t>Dr. Mag. Michael Waidhofer</a:t>
            </a:r>
            <a:r>
              <a:rPr lang="de-AT" sz="1600" dirty="0" smtClean="0"/>
              <a:t/>
            </a:r>
            <a:br>
              <a:rPr lang="de-AT" sz="1600" dirty="0" smtClean="0"/>
            </a:br>
            <a:r>
              <a:rPr lang="de-AT" sz="1600" dirty="0" smtClean="0"/>
              <a:t>Finanzreferent</a:t>
            </a:r>
            <a:br>
              <a:rPr lang="de-AT" sz="1600" dirty="0" smtClean="0"/>
            </a:br>
            <a:r>
              <a:rPr lang="de-AT" sz="1600" dirty="0" smtClean="0"/>
              <a:t>Mitglied der Breitensportgruppe des ÖDGV</a:t>
            </a:r>
            <a:br>
              <a:rPr lang="de-AT" sz="1600" dirty="0" smtClean="0"/>
            </a:br>
            <a:r>
              <a:rPr lang="de-AT" sz="1600" dirty="0" smtClean="0">
                <a:hlinkClick r:id="rId3"/>
              </a:rPr>
              <a:t>finanz.vienna.hurricanes@gmail.com</a:t>
            </a:r>
            <a:r>
              <a:rPr lang="de-AT" sz="1600" dirty="0" smtClean="0"/>
              <a:t/>
            </a:r>
            <a:br>
              <a:rPr lang="de-AT" sz="1600" dirty="0" smtClean="0"/>
            </a:br>
            <a:endParaRPr lang="de-AT" sz="1600" dirty="0" smtClean="0"/>
          </a:p>
          <a:p>
            <a:pPr marL="0" indent="0">
              <a:buNone/>
            </a:pPr>
            <a:r>
              <a:rPr lang="de-AT" sz="1600" b="1" dirty="0" smtClean="0"/>
              <a:t>Andreas </a:t>
            </a:r>
            <a:r>
              <a:rPr lang="de-AT" sz="1600" b="1" dirty="0" err="1" smtClean="0"/>
              <a:t>Fadinger</a:t>
            </a:r>
            <a:r>
              <a:rPr lang="de-AT" sz="1600" dirty="0"/>
              <a:t/>
            </a:r>
            <a:br>
              <a:rPr lang="de-AT" sz="1600" dirty="0"/>
            </a:br>
            <a:r>
              <a:rPr lang="de-AT" sz="1600" dirty="0" smtClean="0"/>
              <a:t>Sportwart</a:t>
            </a:r>
            <a:r>
              <a:rPr lang="de-AT" sz="1600" dirty="0"/>
              <a:t/>
            </a:r>
            <a:br>
              <a:rPr lang="de-AT" sz="1600" dirty="0"/>
            </a:br>
            <a:r>
              <a:rPr lang="de-AT" sz="1600" dirty="0"/>
              <a:t>Mitglied der Breitensportgruppe des ÖDGV</a:t>
            </a:r>
            <a:br>
              <a:rPr lang="de-AT" sz="1600" dirty="0"/>
            </a:br>
            <a:r>
              <a:rPr lang="de-AT" sz="1600" dirty="0" smtClean="0">
                <a:hlinkClick r:id="rId4"/>
              </a:rPr>
              <a:t>sportwart.vienna.hurricanes@gmail.com</a:t>
            </a:r>
            <a:r>
              <a:rPr lang="de-AT" sz="1600" dirty="0"/>
              <a:t/>
            </a:r>
            <a:br>
              <a:rPr lang="de-AT" sz="1600" dirty="0"/>
            </a:br>
            <a:endParaRPr lang="de-AT" sz="1600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5398718" y="1559338"/>
            <a:ext cx="4832211" cy="4482023"/>
          </a:xfrm>
        </p:spPr>
        <p:txBody>
          <a:bodyPr/>
          <a:lstStyle/>
          <a:p>
            <a:pPr marL="0" indent="0">
              <a:buNone/>
            </a:pPr>
            <a:r>
              <a:rPr lang="de-AT" sz="1600" b="1" dirty="0" smtClean="0"/>
              <a:t>Ing. Richard Fasching</a:t>
            </a:r>
            <a:br>
              <a:rPr lang="de-AT" sz="1600" b="1" dirty="0" smtClean="0"/>
            </a:br>
            <a:r>
              <a:rPr lang="de-AT" sz="1600" dirty="0" smtClean="0"/>
              <a:t>Vizepräsident</a:t>
            </a:r>
            <a:r>
              <a:rPr lang="de-AT" sz="1600" dirty="0"/>
              <a:t/>
            </a:r>
            <a:br>
              <a:rPr lang="de-AT" sz="1600" dirty="0"/>
            </a:br>
            <a:r>
              <a:rPr lang="de-AT" sz="1600" dirty="0"/>
              <a:t>Mitglied der Breitensportgruppe des ÖDGV</a:t>
            </a:r>
            <a:br>
              <a:rPr lang="de-AT" sz="1600" dirty="0"/>
            </a:br>
            <a:r>
              <a:rPr lang="de-AT" sz="1600" dirty="0" smtClean="0">
                <a:hlinkClick r:id="rId5"/>
              </a:rPr>
              <a:t>vize.vienna.hurricanes@gmail.com</a:t>
            </a:r>
            <a:r>
              <a:rPr lang="de-AT" sz="1600" dirty="0"/>
              <a:t/>
            </a:r>
            <a:br>
              <a:rPr lang="de-AT" sz="1600" dirty="0"/>
            </a:br>
            <a:endParaRPr lang="de-AT" sz="1600" dirty="0" smtClean="0"/>
          </a:p>
          <a:p>
            <a:pPr marL="0" indent="0">
              <a:buNone/>
            </a:pPr>
            <a:r>
              <a:rPr lang="de-AT" sz="1600" b="1" dirty="0" smtClean="0"/>
              <a:t>Sascha Rus</a:t>
            </a:r>
            <a:r>
              <a:rPr lang="de-AT" sz="1600" dirty="0" smtClean="0"/>
              <a:t/>
            </a:r>
            <a:br>
              <a:rPr lang="de-AT" sz="1600" dirty="0" smtClean="0"/>
            </a:br>
            <a:r>
              <a:rPr lang="de-AT" sz="1600" dirty="0" smtClean="0"/>
              <a:t>Schriftführer</a:t>
            </a:r>
            <a:r>
              <a:rPr lang="de-AT" sz="1600" dirty="0"/>
              <a:t/>
            </a:r>
            <a:br>
              <a:rPr lang="de-AT" sz="1600" dirty="0"/>
            </a:br>
            <a:r>
              <a:rPr lang="de-AT" sz="1600" dirty="0"/>
              <a:t>Mitglied der Breitensportgruppe des ÖDGV</a:t>
            </a:r>
            <a:br>
              <a:rPr lang="de-AT" sz="1600" dirty="0"/>
            </a:br>
            <a:r>
              <a:rPr lang="de-AT" sz="1600" dirty="0" smtClean="0">
                <a:hlinkClick r:id="rId6"/>
              </a:rPr>
              <a:t>schrift.vienna.hurricanes@gmail.com</a:t>
            </a:r>
            <a:r>
              <a:rPr lang="de-AT" sz="1600" dirty="0"/>
              <a:t/>
            </a:r>
            <a:br>
              <a:rPr lang="de-AT" sz="1600" dirty="0"/>
            </a:br>
            <a:endParaRPr lang="de-AT" sz="1600" dirty="0" smtClean="0"/>
          </a:p>
          <a:p>
            <a:pPr marL="0" indent="0">
              <a:buNone/>
            </a:pPr>
            <a:r>
              <a:rPr lang="de-AT" sz="1600" dirty="0" smtClean="0"/>
              <a:t>Anschrift:</a:t>
            </a:r>
          </a:p>
          <a:p>
            <a:pPr marL="0" indent="0">
              <a:buNone/>
            </a:pPr>
            <a:r>
              <a:rPr lang="de-AT" sz="1600" dirty="0" smtClean="0"/>
              <a:t>Adelheid-Popp-Gasse 5/4/2</a:t>
            </a:r>
            <a:br>
              <a:rPr lang="de-AT" sz="1600" dirty="0" smtClean="0"/>
            </a:br>
            <a:r>
              <a:rPr lang="de-AT" sz="1600" dirty="0" smtClean="0"/>
              <a:t>A – 1220 Wien</a:t>
            </a:r>
          </a:p>
          <a:p>
            <a:pPr marL="0" indent="0">
              <a:buNone/>
            </a:pPr>
            <a:r>
              <a:rPr lang="de-AT" sz="1600" dirty="0" smtClean="0"/>
              <a:t>+43 699 12 676 494</a:t>
            </a:r>
          </a:p>
          <a:p>
            <a:pPr marL="0" indent="0">
              <a:buNone/>
            </a:pPr>
            <a:r>
              <a:rPr lang="de-AT" sz="1600" dirty="0" smtClean="0"/>
              <a:t>ZVR</a:t>
            </a:r>
            <a:r>
              <a:rPr lang="de-AT" sz="1600" dirty="0"/>
              <a:t>: 1460966300</a:t>
            </a:r>
          </a:p>
          <a:p>
            <a:pPr marL="0" indent="0">
              <a:buNone/>
            </a:pPr>
            <a:endParaRPr lang="de-AT" sz="1600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2AF-A538-434F-B656-AE5569C66934}" type="slidenum">
              <a:rPr lang="de-AT" smtClean="0"/>
              <a:t>7</a:t>
            </a:fld>
            <a:endParaRPr lang="de-AT"/>
          </a:p>
        </p:txBody>
      </p:sp>
      <p:sp>
        <p:nvSpPr>
          <p:cNvPr id="7" name="Textfeld 6"/>
          <p:cNvSpPr txBox="1"/>
          <p:nvPr/>
        </p:nvSpPr>
        <p:spPr>
          <a:xfrm>
            <a:off x="1409178" y="6083321"/>
            <a:ext cx="7979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 smtClean="0">
                <a:hlinkClick r:id="rId7"/>
              </a:rPr>
              <a:t>www.vienna-hurricanes.com</a:t>
            </a:r>
            <a:endParaRPr lang="de-AT" dirty="0" smtClean="0"/>
          </a:p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9327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225</Words>
  <Application>Microsoft Office PowerPoint</Application>
  <PresentationFormat>Breitbild</PresentationFormat>
  <Paragraphs>66</Paragraphs>
  <Slides>7</Slides>
  <Notes>2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 3</vt:lpstr>
      <vt:lpstr>Facette</vt:lpstr>
      <vt:lpstr>PowerPoint-Präsentation</vt:lpstr>
      <vt:lpstr>PowerPoint-Präsentation</vt:lpstr>
      <vt:lpstr>Das ist Disc Golf</vt:lpstr>
      <vt:lpstr>Derzeitiger Stand in Österreich</vt:lpstr>
      <vt:lpstr>Die Vienna Hurricanes stellen sich vor</vt:lpstr>
      <vt:lpstr>Zukunft der Vienna Hurricanes</vt:lpstr>
      <vt:lpstr>Kontakt Vorstand</vt:lpstr>
    </vt:vector>
  </TitlesOfParts>
  <Company>Angst+Pfister AG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Naturtrendsport Disc Golf</dc:title>
  <dc:creator>Polsterer Matthias</dc:creator>
  <cp:lastModifiedBy>Polsterer Matthias</cp:lastModifiedBy>
  <cp:revision>39</cp:revision>
  <dcterms:created xsi:type="dcterms:W3CDTF">2017-10-02T07:16:27Z</dcterms:created>
  <dcterms:modified xsi:type="dcterms:W3CDTF">2017-12-04T12:47:55Z</dcterms:modified>
</cp:coreProperties>
</file>